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333" r:id="rId3"/>
    <p:sldId id="345" r:id="rId4"/>
    <p:sldId id="334" r:id="rId5"/>
    <p:sldId id="346" r:id="rId6"/>
    <p:sldId id="336" r:id="rId7"/>
    <p:sldId id="335" r:id="rId8"/>
    <p:sldId id="347" r:id="rId9"/>
    <p:sldId id="337" r:id="rId10"/>
    <p:sldId id="339" r:id="rId11"/>
    <p:sldId id="338" r:id="rId12"/>
    <p:sldId id="341" r:id="rId13"/>
    <p:sldId id="342" r:id="rId14"/>
    <p:sldId id="343" r:id="rId15"/>
    <p:sldId id="344" r:id="rId16"/>
    <p:sldId id="332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65D775-13C6-4AC5-B6A8-F8010D7AA93E}">
          <p14:sldIdLst>
            <p14:sldId id="266"/>
            <p14:sldId id="333"/>
            <p14:sldId id="345"/>
            <p14:sldId id="334"/>
            <p14:sldId id="346"/>
          </p14:sldIdLst>
        </p14:section>
        <p14:section name="Section sans titre" id="{D1C649E2-8E76-47BF-8EE0-8F1E04F487DB}">
          <p14:sldIdLst>
            <p14:sldId id="336"/>
            <p14:sldId id="335"/>
            <p14:sldId id="347"/>
            <p14:sldId id="337"/>
            <p14:sldId id="339"/>
            <p14:sldId id="338"/>
            <p14:sldId id="341"/>
            <p14:sldId id="342"/>
            <p14:sldId id="343"/>
            <p14:sldId id="344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00"/>
    <a:srgbClr val="CC0099"/>
    <a:srgbClr val="31859C"/>
    <a:srgbClr val="001F46"/>
    <a:srgbClr val="1F3C63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929C-FFE3-4708-832C-8376EB718C8F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CCE9-4380-4D00-805E-DDD5370CEA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6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90A2-FD6F-4C7F-987D-382737FB20EE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94977-69E9-462E-9396-1C13AD53AF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E4600-454B-40A2-91FF-896B75B7CB23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7235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080" y="3786609"/>
            <a:ext cx="7772400" cy="79451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1F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Your “PowerPoint” title here</a:t>
            </a:r>
            <a:endParaRPr lang="fr-F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116013" y="4652963"/>
            <a:ext cx="6624637" cy="9366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Subtitle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14 – 16 February 2012</a:t>
            </a:r>
            <a:endParaRPr lang="fr-FR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1F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3200" b="1" spc="300" noProof="0" dirty="0" smtClean="0">
                <a:solidFill>
                  <a:srgbClr val="001F46"/>
                </a:solidFill>
                <a:latin typeface="Arial Narrow" pitchFamily="34" charset="0"/>
                <a:cs typeface="Arial" pitchFamily="34" charset="0"/>
              </a:rPr>
              <a:t>Slide</a:t>
            </a:r>
            <a:r>
              <a:rPr lang="fr-FR" sz="3200" b="1" spc="300" dirty="0" smtClean="0">
                <a:solidFill>
                  <a:srgbClr val="001F4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b="1" spc="300" noProof="0" dirty="0" smtClean="0">
                <a:solidFill>
                  <a:srgbClr val="001F46"/>
                </a:solidFill>
                <a:latin typeface="Arial Narrow" pitchFamily="34" charset="0"/>
                <a:cs typeface="Arial" pitchFamily="34" charset="0"/>
              </a:rPr>
              <a:t>title</a:t>
            </a:r>
            <a:endParaRPr lang="en-US" sz="2000" b="1" spc="300" noProof="0" dirty="0">
              <a:solidFill>
                <a:srgbClr val="001F4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96" y="65922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1F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750" y="1628800"/>
            <a:ext cx="8136706" cy="367186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1F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96" y="6520259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966FC-0701-4584-9885-164ED4FECBFA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AF6C5-C2DA-4AA0-A8A3-01BDE8EE0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942019"/>
            <a:ext cx="1368152" cy="426437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1403648" y="6497960"/>
            <a:ext cx="7740352" cy="360040"/>
          </a:xfrm>
          <a:prstGeom prst="rtTriangle">
            <a:avLst/>
          </a:prstGeom>
          <a:solidFill>
            <a:srgbClr val="1F3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Triangle 8"/>
          <p:cNvSpPr/>
          <p:nvPr userDrawn="1"/>
        </p:nvSpPr>
        <p:spPr>
          <a:xfrm rot="5400000" flipH="1" flipV="1">
            <a:off x="7775848" y="5157192"/>
            <a:ext cx="2232248" cy="504056"/>
          </a:xfrm>
          <a:prstGeom prst="rtTriangle">
            <a:avLst/>
          </a:prstGeom>
          <a:solidFill>
            <a:srgbClr val="1F3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.ieseg.fr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m.porto@ieseg.fr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6.png"/><Relationship Id="rId5" Type="http://schemas.openxmlformats.org/officeDocument/2006/relationships/hyperlink" Target="http://www.ieseg.fr/" TargetMode="External"/><Relationship Id="rId10" Type="http://schemas.openxmlformats.org/officeDocument/2006/relationships/image" Target="../media/image5.jpg"/><Relationship Id="rId4" Type="http://schemas.openxmlformats.org/officeDocument/2006/relationships/hyperlink" Target="mailto:chinaoffice@ieseg.fr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.porto@ieseg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1520" y="4149080"/>
            <a:ext cx="8636496" cy="1152128"/>
          </a:xfrm>
        </p:spPr>
        <p:txBody>
          <a:bodyPr/>
          <a:lstStyle/>
          <a:p>
            <a:pPr algn="ctr">
              <a:defRPr/>
            </a:pPr>
            <a:r>
              <a:rPr lang="fr-FR" altLang="zh-CN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zh-CN" altLang="fr-FR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项目在线网申指南</a:t>
            </a:r>
            <a:endParaRPr lang="fr-FR" altLang="zh-CN" sz="2400" spc="3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40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://application.ieseg.fr</a:t>
            </a:r>
            <a:r>
              <a:rPr lang="en-US" sz="2400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2400" spc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lvl="0">
              <a:defRPr/>
            </a:pPr>
            <a:endParaRPr lang="en-GB" sz="2400" spc="3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3167098"/>
            <a:ext cx="7772400" cy="794519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IÉSEG </a:t>
            </a:r>
            <a:r>
              <a:rPr lang="zh-CN" altLang="fr-FR" dirty="0" smtClean="0">
                <a:latin typeface="+mn-lt"/>
              </a:rPr>
              <a:t>管理学院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33415"/>
            <a:ext cx="1296144" cy="9069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99656"/>
            <a:ext cx="1124744" cy="1124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64991"/>
            <a:ext cx="2016224" cy="611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8" y="6104121"/>
            <a:ext cx="383857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第三页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56253" y="1216662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16293" y="1207494"/>
            <a:ext cx="329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上</a:t>
            </a:r>
            <a:r>
              <a:rPr lang="zh-CN" altLang="fr-FR" sz="1600" dirty="0" smtClean="0"/>
              <a:t>传个人电子照片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240" t="25390" r="5172" b="21453"/>
          <a:stretch/>
        </p:blipFill>
        <p:spPr>
          <a:xfrm>
            <a:off x="225308" y="1844823"/>
            <a:ext cx="8887308" cy="3816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2133342" y="2051233"/>
            <a:ext cx="144016" cy="37636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335866" y="3753035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fr-FR" sz="1200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1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第四页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77180" y="1160748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669392" y="1202887"/>
            <a:ext cx="306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 smtClean="0"/>
              <a:t>可以填写最多</a:t>
            </a:r>
            <a:r>
              <a:rPr lang="fr-FR" altLang="zh-CN" sz="1600" dirty="0" smtClean="0"/>
              <a:t>3</a:t>
            </a:r>
            <a:r>
              <a:rPr lang="zh-CN" altLang="fr-FR" sz="1600" dirty="0" smtClean="0"/>
              <a:t>段工作经历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648"/>
            <a:ext cx="9144000" cy="394796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0932" y="5301208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400" dirty="0" smtClean="0">
                <a:solidFill>
                  <a:srgbClr val="FF0000"/>
                </a:solidFill>
              </a:rPr>
              <a:t>* 请填写  </a:t>
            </a:r>
            <a:r>
              <a:rPr lang="fr-FR" altLang="zh-CN" sz="1400" dirty="0" smtClean="0">
                <a:solidFill>
                  <a:srgbClr val="FF0000"/>
                </a:solidFill>
              </a:rPr>
              <a:t>IESEG China Office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第五页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215770" y="935891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3568" y="868360"/>
            <a:ext cx="378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动机问题为必答题，以英语作答。学校评审委员会将重点参考此项内容。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511"/>
            <a:ext cx="9144000" cy="527144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第五页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95536" y="1147457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791580" y="1052736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必须提供</a:t>
            </a:r>
            <a:r>
              <a:rPr lang="en-US" sz="1600" dirty="0"/>
              <a:t>2</a:t>
            </a:r>
            <a:r>
              <a:rPr lang="zh-CN" altLang="fr-FR" sz="1600" dirty="0"/>
              <a:t>位推荐人信息，若有推荐信，可连同申请材料以邮件形式发送。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9828584" cy="2447962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6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第六页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95536" y="1147457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9144000" cy="352407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27584" y="1147457"/>
            <a:ext cx="2855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请妥善记好“申请号码”</a:t>
            </a:r>
            <a:endParaRPr lang="fr-FR" sz="1600" dirty="0"/>
          </a:p>
        </p:txBody>
      </p:sp>
      <p:sp>
        <p:nvSpPr>
          <p:cNvPr id="21" name="Ellipse 20"/>
          <p:cNvSpPr/>
          <p:nvPr/>
        </p:nvSpPr>
        <p:spPr>
          <a:xfrm>
            <a:off x="6196951" y="292494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2915816" y="2924944"/>
            <a:ext cx="302433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971599" y="4476345"/>
            <a:ext cx="256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点击完成在线申</a:t>
            </a:r>
            <a:r>
              <a:rPr lang="zh-CN" altLang="fr-FR" sz="1600" dirty="0" smtClean="0"/>
              <a:t>请在</a:t>
            </a:r>
            <a:r>
              <a:rPr lang="zh-CN" altLang="fr-FR" sz="1600" dirty="0"/>
              <a:t>线申请表格</a:t>
            </a:r>
            <a:endParaRPr lang="fr-FR" sz="1600" dirty="0"/>
          </a:p>
        </p:txBody>
      </p:sp>
      <p:sp>
        <p:nvSpPr>
          <p:cNvPr id="23" name="Ellipse 22"/>
          <p:cNvSpPr/>
          <p:nvPr/>
        </p:nvSpPr>
        <p:spPr>
          <a:xfrm>
            <a:off x="467544" y="4588713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fr-FR" sz="1200" dirty="0"/>
          </a:p>
        </p:txBody>
      </p:sp>
      <p:sp>
        <p:nvSpPr>
          <p:cNvPr id="24" name="Ellipse 23"/>
          <p:cNvSpPr/>
          <p:nvPr/>
        </p:nvSpPr>
        <p:spPr>
          <a:xfrm>
            <a:off x="5823858" y="391882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fr-FR" sz="120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第六页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035"/>
            <a:ext cx="9144000" cy="245244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347583" y="1483210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1452571"/>
            <a:ext cx="328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 smtClean="0"/>
              <a:t>点击保存并打印完整的网申表格</a:t>
            </a:r>
            <a:endParaRPr lang="fr-FR" sz="1600" dirty="0"/>
          </a:p>
        </p:txBody>
      </p:sp>
      <p:sp>
        <p:nvSpPr>
          <p:cNvPr id="18" name="Ellipse 17"/>
          <p:cNvSpPr/>
          <p:nvPr/>
        </p:nvSpPr>
        <p:spPr>
          <a:xfrm>
            <a:off x="8244408" y="2031623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8244408" y="2492896"/>
            <a:ext cx="64807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123728" y="5385990"/>
            <a:ext cx="37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b="1" dirty="0">
                <a:solidFill>
                  <a:srgbClr val="FF0000"/>
                </a:solidFill>
              </a:rPr>
              <a:t>打印后请不要忘记在最后一页签</a:t>
            </a:r>
            <a:r>
              <a:rPr lang="zh-CN" altLang="fr-FR" b="1" dirty="0" smtClean="0">
                <a:solidFill>
                  <a:srgbClr val="FF0000"/>
                </a:solidFill>
              </a:rPr>
              <a:t>名！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8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28625" y="306229"/>
            <a:ext cx="8286750" cy="297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Tx/>
              <a:buNone/>
            </a:pPr>
            <a:r>
              <a:rPr lang="zh-CN" altLang="fr-FR" sz="2800" dirty="0">
                <a:solidFill>
                  <a:srgbClr val="FF9900"/>
                </a:solidFill>
              </a:rPr>
              <a:t>完成网申后，如何递交电子版申请材料</a:t>
            </a:r>
            <a:r>
              <a:rPr lang="en-GB" sz="2800" dirty="0">
                <a:solidFill>
                  <a:srgbClr val="FF9900"/>
                </a:solidFill>
              </a:rPr>
              <a:t>?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Tx/>
              <a:buNone/>
            </a:pPr>
            <a:r>
              <a:rPr lang="zh-CN" altLang="fr-FR" sz="2800" dirty="0">
                <a:latin typeface="Calibri" pitchFamily="34" charset="0"/>
              </a:rPr>
              <a:t>联系人</a:t>
            </a:r>
            <a:r>
              <a:rPr lang="en-GB" sz="2800" dirty="0">
                <a:latin typeface="Calibri" pitchFamily="34" charset="0"/>
              </a:rPr>
              <a:t>: Mr Marc PORTO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Tx/>
              <a:buNone/>
            </a:pPr>
            <a:r>
              <a:rPr lang="zh-CN" altLang="fr-FR" sz="2800" dirty="0">
                <a:latin typeface="Calibri" pitchFamily="34" charset="0"/>
              </a:rPr>
              <a:t>电子邮件</a:t>
            </a:r>
            <a:r>
              <a:rPr lang="fr-FR" altLang="zh-CN" sz="2800" dirty="0">
                <a:latin typeface="Calibri" pitchFamily="34" charset="0"/>
              </a:rPr>
              <a:t>: </a:t>
            </a:r>
            <a:r>
              <a:rPr lang="en-GB" sz="2800" dirty="0" smtClean="0">
                <a:latin typeface="Calibri" pitchFamily="34" charset="0"/>
                <a:hlinkClick r:id="rId3"/>
              </a:rPr>
              <a:t>m.porto@ieseg.fr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zh-CN" altLang="fr-FR" sz="2800" dirty="0" smtClean="0">
                <a:latin typeface="Calibri" pitchFamily="34" charset="0"/>
              </a:rPr>
              <a:t>或者 </a:t>
            </a:r>
            <a:r>
              <a:rPr lang="fr-FR" altLang="zh-CN" sz="2800" dirty="0" smtClean="0">
                <a:latin typeface="Calibri" pitchFamily="34" charset="0"/>
                <a:hlinkClick r:id="rId4"/>
              </a:rPr>
              <a:t>chinaoffice@ieseg.fr</a:t>
            </a:r>
            <a:r>
              <a:rPr lang="fr-FR" altLang="zh-CN" sz="2800" dirty="0" smtClean="0">
                <a:latin typeface="Calibri" pitchFamily="34" charset="0"/>
              </a:rPr>
              <a:t> </a:t>
            </a:r>
            <a:endParaRPr lang="en-GB" sz="2800" dirty="0">
              <a:latin typeface="Calibri" pitchFamily="34" charset="0"/>
            </a:endParaRPr>
          </a:p>
          <a:p>
            <a:pPr algn="ctr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Tx/>
              <a:buNone/>
            </a:pPr>
            <a:r>
              <a:rPr lang="en-GB" sz="2800" dirty="0">
                <a:latin typeface="Calibri" pitchFamily="34" charset="0"/>
                <a:hlinkClick r:id="rId5"/>
              </a:rPr>
              <a:t>www.ieseg.fr</a:t>
            </a:r>
            <a:r>
              <a:rPr lang="en-GB" sz="2800" dirty="0">
                <a:latin typeface="Calibri" pitchFamily="34" charset="0"/>
              </a:rPr>
              <a:t> </a:t>
            </a:r>
          </a:p>
        </p:txBody>
      </p:sp>
      <p:pic>
        <p:nvPicPr>
          <p:cNvPr id="2051" name="Picture 3" descr="Y:\Irene\IESEG Rebranding 2012\Logo IESEG\Logo-IESEG-QUADR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174" y="3673723"/>
            <a:ext cx="4176464" cy="130175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25" y="5383307"/>
            <a:ext cx="1432743" cy="4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70114"/>
            <a:ext cx="696709" cy="4874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7" y="5836013"/>
            <a:ext cx="792088" cy="7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2" y="6060521"/>
            <a:ext cx="1536396" cy="4660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8" y="6072782"/>
            <a:ext cx="2965400" cy="4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83568" y="1088289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10524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400" dirty="0" smtClean="0"/>
              <a:t>选择 </a:t>
            </a:r>
            <a:r>
              <a:rPr lang="fr-FR" altLang="zh-CN" sz="1400" dirty="0" err="1" smtClean="0"/>
              <a:t>MSc</a:t>
            </a:r>
            <a:r>
              <a:rPr lang="fr-FR" altLang="zh-CN" sz="1400" dirty="0" smtClean="0"/>
              <a:t> Programs – </a:t>
            </a:r>
            <a:r>
              <a:rPr lang="fr-FR" altLang="zh-CN" sz="1400" dirty="0" err="1" smtClean="0"/>
              <a:t>January</a:t>
            </a:r>
            <a:r>
              <a:rPr lang="fr-FR" altLang="zh-CN" sz="1400" dirty="0" smtClean="0"/>
              <a:t> / </a:t>
            </a:r>
            <a:r>
              <a:rPr lang="fr-FR" altLang="zh-CN" sz="1400" dirty="0" err="1" smtClean="0"/>
              <a:t>September</a:t>
            </a:r>
            <a:r>
              <a:rPr lang="fr-FR" altLang="zh-CN" sz="1400" dirty="0" smtClean="0"/>
              <a:t> 2017 </a:t>
            </a:r>
            <a:r>
              <a:rPr lang="fr-FR" altLang="zh-CN" sz="1400" dirty="0" err="1" smtClean="0"/>
              <a:t>Intake</a:t>
            </a:r>
            <a:r>
              <a:rPr lang="en-US" sz="1400" dirty="0" smtClean="0"/>
              <a:t> </a:t>
            </a:r>
            <a:r>
              <a:rPr lang="zh-CN" altLang="fr-FR" sz="1400" dirty="0" smtClean="0"/>
              <a:t>项目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115102" y="500388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fr-FR" altLang="zh-CN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52"/>
            <a:ext cx="9144000" cy="475676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724128" y="5335645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1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020434" y="128734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75656" y="131347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400" dirty="0" smtClean="0"/>
              <a:t>开始申请</a:t>
            </a:r>
            <a:endParaRPr lang="fr-FR" sz="1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8" y="1916832"/>
            <a:ext cx="9144000" cy="468197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524328" y="6209755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4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77180" y="1134720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43608" y="1134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dirty="0" smtClean="0"/>
              <a:t>项目申请信息页面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678"/>
            <a:ext cx="8892480" cy="334464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9600" y="427038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1F4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6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4" y="984868"/>
            <a:ext cx="365992" cy="49991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55576" y="937739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dirty="0"/>
              <a:t>请将申请材料以邮件形式发送给</a:t>
            </a:r>
            <a:r>
              <a:rPr lang="en-US" dirty="0"/>
              <a:t>: </a:t>
            </a:r>
            <a:r>
              <a:rPr lang="en-US" dirty="0" err="1"/>
              <a:t>Mr</a:t>
            </a:r>
            <a:r>
              <a:rPr lang="en-US" dirty="0"/>
              <a:t> Marc PORTO </a:t>
            </a:r>
            <a:r>
              <a:rPr lang="en-US" dirty="0">
                <a:hlinkClick r:id="rId3"/>
              </a:rPr>
              <a:t>m.porto@ieseg.fr</a:t>
            </a:r>
            <a:r>
              <a:rPr lang="en-US" dirty="0"/>
              <a:t>  </a:t>
            </a:r>
          </a:p>
          <a:p>
            <a:r>
              <a:rPr lang="zh-CN" altLang="fr-FR" dirty="0"/>
              <a:t>如有任何疑问，请电话联</a:t>
            </a:r>
            <a:r>
              <a:rPr lang="zh-CN" altLang="fr-FR" dirty="0" smtClean="0"/>
              <a:t>系</a:t>
            </a:r>
            <a:r>
              <a:rPr lang="fr-FR" altLang="zh-CN" dirty="0" smtClean="0"/>
              <a:t>: </a:t>
            </a:r>
            <a:r>
              <a:rPr lang="en-US" dirty="0" smtClean="0"/>
              <a:t>86 021-33821506 / 86 13816913699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4" y="1592976"/>
            <a:ext cx="8421275" cy="47631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2"/>
            <a:ext cx="365992" cy="4999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1692263"/>
            <a:ext cx="4194212" cy="663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6220670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6787" y="6201826"/>
            <a:ext cx="40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dirty="0"/>
              <a:t>申</a:t>
            </a:r>
            <a:r>
              <a:rPr lang="zh-CN" altLang="fr-FR" dirty="0" smtClean="0"/>
              <a:t>请所需材料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395536" y="526867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86787" y="4869160"/>
            <a:ext cx="5053365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7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755576" y="1721457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9642" y="1617474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dirty="0" smtClean="0"/>
              <a:t>点击新的申请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915625" y="169906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547282" y="1617474"/>
            <a:ext cx="334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dirty="0"/>
              <a:t>点</a:t>
            </a:r>
            <a:r>
              <a:rPr lang="zh-CN" altLang="fr-FR" dirty="0" smtClean="0"/>
              <a:t>击修改申请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" y="2564904"/>
            <a:ext cx="8578090" cy="338437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537868" y="537321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5547282" y="5373551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4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1147457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1097675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填写全部标</a:t>
            </a:r>
            <a:r>
              <a:rPr lang="zh-CN" altLang="fr-FR" sz="1600" dirty="0">
                <a:solidFill>
                  <a:srgbClr val="FF0000"/>
                </a:solidFill>
              </a:rPr>
              <a:t>*</a:t>
            </a:r>
            <a:r>
              <a:rPr lang="zh-CN" altLang="fr-FR" sz="1600" dirty="0"/>
              <a:t>内容后跳转至下一页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/>
              <a:t>第一页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" y="1871405"/>
            <a:ext cx="8686800" cy="4107963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8172400" y="2204864"/>
            <a:ext cx="216024" cy="309634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83152" y="4581128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400" dirty="0" smtClean="0"/>
              <a:t>往下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52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750" y="40466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1F4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/>
              <a:t>第一页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2204864"/>
            <a:ext cx="9144000" cy="37144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95536" y="1147457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183353"/>
            <a:ext cx="277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 smtClean="0"/>
              <a:t>选择你所申请的项目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69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6228184" y="980728"/>
            <a:ext cx="266429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dirty="0" smtClean="0"/>
              <a:t>第二页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611560" y="1340768"/>
            <a:ext cx="360040" cy="3610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00094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15616" y="1224526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600" dirty="0"/>
              <a:t>填写全部标</a:t>
            </a:r>
            <a:r>
              <a:rPr lang="zh-CN" altLang="fr-FR" sz="1600" dirty="0">
                <a:solidFill>
                  <a:srgbClr val="FF0000"/>
                </a:solidFill>
              </a:rPr>
              <a:t>*</a:t>
            </a:r>
            <a:r>
              <a:rPr lang="zh-CN" altLang="fr-FR" sz="1600" dirty="0"/>
              <a:t>内容后跳转至下一页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MSC</a:t>
            </a:r>
            <a:r>
              <a:rPr lang="zh-CN" altLang="fr-FR" dirty="0" smtClean="0"/>
              <a:t>项目网申指南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474</Words>
  <Application>Microsoft Office PowerPoint</Application>
  <PresentationFormat>Affichage à l'écran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宋体</vt:lpstr>
      <vt:lpstr>Arial</vt:lpstr>
      <vt:lpstr>Arial Narrow</vt:lpstr>
      <vt:lpstr>Calibri</vt:lpstr>
      <vt:lpstr>Office Theme</vt:lpstr>
      <vt:lpstr>IÉSEG 管理学院 </vt:lpstr>
      <vt:lpstr>MSC项目网申指南</vt:lpstr>
      <vt:lpstr>MSC项目网申指南</vt:lpstr>
      <vt:lpstr>Présentation PowerPoint</vt:lpstr>
      <vt:lpstr>MSC项目网申指南</vt:lpstr>
      <vt:lpstr>MSC项目网申指南</vt:lpstr>
      <vt:lpstr>MSC项目网申指南</vt:lpstr>
      <vt:lpstr>Présentation PowerPoint</vt:lpstr>
      <vt:lpstr>MSC项目网申指南</vt:lpstr>
      <vt:lpstr>MSC项目网申指南</vt:lpstr>
      <vt:lpstr>MSC项目网申指南</vt:lpstr>
      <vt:lpstr>MSC项目网申指南</vt:lpstr>
      <vt:lpstr>MSC项目网申指南</vt:lpstr>
      <vt:lpstr>MSC项目网申指南</vt:lpstr>
      <vt:lpstr>MSC项目网申指南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t.herlax</dc:creator>
  <cp:lastModifiedBy>lenovo</cp:lastModifiedBy>
  <cp:revision>400</cp:revision>
  <cp:lastPrinted>2012-12-10T13:25:56Z</cp:lastPrinted>
  <dcterms:created xsi:type="dcterms:W3CDTF">2012-03-07T12:56:34Z</dcterms:created>
  <dcterms:modified xsi:type="dcterms:W3CDTF">2016-10-28T07:28:46Z</dcterms:modified>
</cp:coreProperties>
</file>